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84975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349D3-12DB-4A1F-A645-D3AAE4DFB46F}" type="datetimeFigureOut">
              <a:rPr lang="cs-CZ" smtClean="0"/>
              <a:pPr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0EC6D-6EE8-4C5D-ABD3-79AE352B733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Alenka s šachovnicí 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556792"/>
            <a:ext cx="3501070" cy="3180376"/>
          </a:xfrm>
          <a:prstGeom prst="rect">
            <a:avLst/>
          </a:prstGeom>
        </p:spPr>
      </p:pic>
      <p:pic>
        <p:nvPicPr>
          <p:cNvPr id="5" name="Obrázek 4" descr="logo dipo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32656"/>
            <a:ext cx="648072" cy="659975"/>
          </a:xfrm>
          <a:prstGeom prst="rect">
            <a:avLst/>
          </a:prstGeom>
        </p:spPr>
      </p:pic>
      <p:pic>
        <p:nvPicPr>
          <p:cNvPr id="6" name="Obrázek 5" descr="louňovic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260648"/>
            <a:ext cx="504056" cy="600990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4680520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1200" b="1" dirty="0" smtClean="0"/>
              <a:t>DIVADELNÍ SOUBOR DIPONA </a:t>
            </a:r>
          </a:p>
          <a:p>
            <a:pPr algn="ctr"/>
            <a:r>
              <a:rPr lang="cs-CZ" sz="1200" b="1" dirty="0" smtClean="0"/>
              <a:t>VE SPOLUPRÁCI S  OU LOUŇOVICE</a:t>
            </a:r>
          </a:p>
          <a:p>
            <a:pPr algn="ctr"/>
            <a:r>
              <a:rPr lang="cs-CZ" sz="1200" b="1" dirty="0" smtClean="0"/>
              <a:t>POŘÁDAJÍ  V SÁLE HOTELU U SV.HUBERTA</a:t>
            </a:r>
            <a:endParaRPr lang="cs-CZ" sz="1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20072" y="1052736"/>
            <a:ext cx="3606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PREMIÉRU POHÁDKOVÉHO PŘÍBĚHU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64088" y="5085184"/>
            <a:ext cx="3599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Hot Mustard BTN Poster" pitchFamily="34" charset="0"/>
              </a:rPr>
              <a:t>ALENČINY ROŠÁDY</a:t>
            </a:r>
            <a:endParaRPr lang="cs-CZ" sz="2800" dirty="0">
              <a:latin typeface="Hot Mustard BTN Poster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156176" y="6084004"/>
            <a:ext cx="215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27. DUBNA  od 17.00</a:t>
            </a:r>
          </a:p>
          <a:p>
            <a:pPr algn="ctr"/>
            <a:r>
              <a:rPr lang="cs-CZ" dirty="0" smtClean="0"/>
              <a:t>2019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467951" y="5661248"/>
            <a:ext cx="33525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představení je věnováno Karlovi Červenkovi</a:t>
            </a:r>
            <a:endParaRPr lang="cs-CZ" sz="1400" dirty="0"/>
          </a:p>
        </p:txBody>
      </p:sp>
      <p:sp>
        <p:nvSpPr>
          <p:cNvPr id="14" name="Obdélník 13"/>
          <p:cNvSpPr/>
          <p:nvPr/>
        </p:nvSpPr>
        <p:spPr>
          <a:xfrm>
            <a:off x="234280" y="543446"/>
            <a:ext cx="43377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/>
              <a:t>Slovo režiséra</a:t>
            </a:r>
          </a:p>
          <a:p>
            <a:endParaRPr lang="cs-CZ" sz="1400" dirty="0" smtClean="0"/>
          </a:p>
          <a:p>
            <a:r>
              <a:rPr lang="cs-CZ" sz="1400" dirty="0" smtClean="0"/>
              <a:t>To, že se Alenka vůbec dostala na jeviště, je zásluhou Karla Červenky. V jeho divadelním stánku</a:t>
            </a:r>
          </a:p>
          <a:p>
            <a:r>
              <a:rPr lang="cs-CZ" sz="1400" dirty="0" smtClean="0"/>
              <a:t>KAREL SOBĚ se za představení neplatilo, ale Karel vyžadoval do knihy návštěv zapsat nějaký divadelní zážitek.</a:t>
            </a:r>
          </a:p>
          <a:p>
            <a:r>
              <a:rPr lang="cs-CZ" sz="1400" dirty="0" smtClean="0"/>
              <a:t>Já jsem napsal: „To by se mělo hrát na jevišti jako představení pro děti!“</a:t>
            </a:r>
          </a:p>
          <a:p>
            <a:r>
              <a:rPr lang="cs-CZ" sz="1400" dirty="0" smtClean="0"/>
              <a:t>Na Karlův dotaz „To myslíte vážně?“ – nikdy, ani v pozdějších letech nepřistoupil na tykání – jsem přitakal a on napsal adaptaci pod názvem Alenčiny rošády.</a:t>
            </a:r>
          </a:p>
          <a:p>
            <a:r>
              <a:rPr lang="cs-CZ" sz="1400" dirty="0" smtClean="0"/>
              <a:t>Je to příběh malé Alenky, která se při řešení šachového úkolu dostala do světa „za zrcadlem“, kde postupně, díky dětské fantazii, vše, co potkává, je obráceně a ona se stává královnou.</a:t>
            </a:r>
          </a:p>
          <a:p>
            <a:r>
              <a:rPr lang="cs-CZ" sz="1400" dirty="0" smtClean="0"/>
              <a:t>Do Karlovy adaptace je zakomponována také báseň </a:t>
            </a:r>
            <a:r>
              <a:rPr lang="cs-CZ" sz="1400" dirty="0" err="1" smtClean="0"/>
              <a:t>Tlachapouda</a:t>
            </a:r>
            <a:r>
              <a:rPr lang="cs-CZ" sz="1400" dirty="0" smtClean="0"/>
              <a:t>, která patří k vrcholu fantazie v </a:t>
            </a:r>
            <a:r>
              <a:rPr lang="cs-CZ" sz="1400" dirty="0" err="1" smtClean="0"/>
              <a:t>Carrolově</a:t>
            </a:r>
            <a:r>
              <a:rPr lang="cs-CZ" sz="1400" dirty="0" smtClean="0"/>
              <a:t> vyprávění.</a:t>
            </a:r>
          </a:p>
          <a:p>
            <a:r>
              <a:rPr lang="cs-CZ" sz="1400" dirty="0" smtClean="0"/>
              <a:t>Divadelní zpracování Alenčina putování oslovilo malé i velké diváky. Představení se tak právem dostalo na přední místa divadelních přehlídek a získalo nejvyšší ocenění za dramatizaci, režii i za scénické ztvárnění.</a:t>
            </a:r>
          </a:p>
          <a:p>
            <a:r>
              <a:rPr lang="cs-CZ" sz="1400" dirty="0" smtClean="0"/>
              <a:t>Naše obnovená premiéra je obohacena o písničky, které Alenku na její cestě stát se královnou doprovázejí.</a:t>
            </a:r>
          </a:p>
          <a:p>
            <a:r>
              <a:rPr lang="cs-CZ" sz="1400" dirty="0" smtClean="0"/>
              <a:t>Doufám, že i po deseti letech Alenka osloví naše diváky.</a:t>
            </a:r>
          </a:p>
          <a:p>
            <a:r>
              <a:rPr lang="cs-CZ" sz="1400" dirty="0" smtClean="0"/>
              <a:t>                                                                       Josef Pšenička</a:t>
            </a:r>
            <a:endParaRPr lang="cs-CZ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95536" y="116632"/>
            <a:ext cx="401419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u="sng" dirty="0" smtClean="0"/>
              <a:t>ALENČINY ROŠÁDY</a:t>
            </a:r>
          </a:p>
          <a:p>
            <a:r>
              <a:rPr lang="cs-CZ" sz="1400" b="1" u="sng" dirty="0" smtClean="0"/>
              <a:t>adaptace knížky L. </a:t>
            </a:r>
            <a:r>
              <a:rPr lang="cs-CZ" sz="1400" b="1" u="sng" dirty="0" err="1" smtClean="0"/>
              <a:t>Carolla</a:t>
            </a:r>
            <a:r>
              <a:rPr lang="cs-CZ" sz="1400" b="1" u="sng" dirty="0" smtClean="0"/>
              <a:t> Alenka za zrcadlem</a:t>
            </a:r>
          </a:p>
          <a:p>
            <a:r>
              <a:rPr lang="cs-CZ" sz="1400" b="1" u="sng" dirty="0" smtClean="0"/>
              <a:t>Dramatizace       Karela Červenka</a:t>
            </a:r>
          </a:p>
          <a:p>
            <a:r>
              <a:rPr lang="cs-CZ" sz="1400" b="1" dirty="0" smtClean="0"/>
              <a:t>Režie, výprava- Josef Pšenička</a:t>
            </a:r>
          </a:p>
          <a:p>
            <a:r>
              <a:rPr lang="cs-CZ" sz="1400" b="1" dirty="0" smtClean="0"/>
              <a:t>Asistent režie – Milada Vávrová</a:t>
            </a:r>
            <a:endParaRPr lang="cs-CZ" sz="1400" dirty="0" smtClean="0"/>
          </a:p>
          <a:p>
            <a:r>
              <a:rPr lang="cs-CZ" sz="1400" b="1" dirty="0" smtClean="0"/>
              <a:t>Texty písniček – Eva  </a:t>
            </a:r>
            <a:r>
              <a:rPr lang="cs-CZ" sz="1400" b="1" dirty="0" smtClean="0"/>
              <a:t>Bartoňová </a:t>
            </a:r>
            <a:r>
              <a:rPr lang="cs-CZ" sz="1400" b="1" dirty="0" err="1" smtClean="0"/>
              <a:t>j.h</a:t>
            </a:r>
            <a:r>
              <a:rPr lang="cs-CZ" sz="1400" b="1" dirty="0" smtClean="0"/>
              <a:t>.</a:t>
            </a:r>
            <a:r>
              <a:rPr lang="cs-CZ" sz="1400" b="1" dirty="0" smtClean="0"/>
              <a:t/>
            </a:r>
            <a:br>
              <a:rPr lang="cs-CZ" sz="1400" b="1" dirty="0" smtClean="0"/>
            </a:br>
            <a:r>
              <a:rPr lang="cs-CZ" sz="1400" b="1" dirty="0" smtClean="0"/>
              <a:t>Hudba- </a:t>
            </a:r>
            <a:r>
              <a:rPr lang="cs-CZ" sz="1400" b="1" dirty="0" smtClean="0"/>
              <a:t>Jiří Hubený </a:t>
            </a:r>
            <a:r>
              <a:rPr lang="cs-CZ" sz="1400" b="1" dirty="0" err="1" smtClean="0"/>
              <a:t>j.h</a:t>
            </a:r>
            <a:r>
              <a:rPr lang="cs-CZ" sz="1400" b="1" smtClean="0"/>
              <a:t>.</a:t>
            </a:r>
            <a:endParaRPr lang="cs-CZ" sz="1400" b="1" dirty="0" smtClean="0"/>
          </a:p>
          <a:p>
            <a:endParaRPr lang="cs-CZ" sz="1400" b="1" dirty="0" smtClean="0"/>
          </a:p>
          <a:p>
            <a:r>
              <a:rPr lang="cs-CZ" sz="1400" b="1" u="sng" dirty="0" smtClean="0"/>
              <a:t>Alenčiny rošády – obsazení</a:t>
            </a:r>
          </a:p>
          <a:p>
            <a:endParaRPr lang="cs-CZ" sz="1400" b="1" u="sng" dirty="0" smtClean="0"/>
          </a:p>
          <a:p>
            <a:r>
              <a:rPr lang="cs-CZ" sz="1400" b="1" dirty="0" smtClean="0"/>
              <a:t>ALENKA - </a:t>
            </a:r>
            <a:r>
              <a:rPr lang="cs-CZ" sz="1400" b="1" i="1" dirty="0" smtClean="0"/>
              <a:t>Anna Vávrová </a:t>
            </a:r>
            <a:endParaRPr lang="cs-CZ" sz="1400" dirty="0" smtClean="0"/>
          </a:p>
          <a:p>
            <a:r>
              <a:rPr lang="cs-CZ" sz="1400" b="1" dirty="0" smtClean="0"/>
              <a:t>STRÝC, ČERNÝ KRÁL, STROM - </a:t>
            </a:r>
            <a:r>
              <a:rPr lang="cs-CZ" sz="1400" b="1" i="1" dirty="0" smtClean="0"/>
              <a:t>František Bulín </a:t>
            </a:r>
            <a:endParaRPr lang="cs-CZ" sz="1400" dirty="0" smtClean="0"/>
          </a:p>
          <a:p>
            <a:r>
              <a:rPr lang="cs-CZ" sz="1400" b="1" dirty="0" smtClean="0"/>
              <a:t>BÍLÁ KRÁLOVNA -</a:t>
            </a:r>
            <a:r>
              <a:rPr lang="cs-CZ" sz="1400" b="1" i="1" dirty="0" smtClean="0"/>
              <a:t>Andrea Brabec</a:t>
            </a:r>
            <a:endParaRPr lang="cs-CZ" sz="1400" dirty="0" smtClean="0"/>
          </a:p>
          <a:p>
            <a:r>
              <a:rPr lang="cs-CZ" sz="1400" b="1" dirty="0" smtClean="0"/>
              <a:t>ČERNÁ KRÁLOVNA - </a:t>
            </a:r>
            <a:r>
              <a:rPr lang="cs-CZ" sz="1400" b="1" i="1" dirty="0" smtClean="0"/>
              <a:t>Vladimíra </a:t>
            </a:r>
            <a:r>
              <a:rPr lang="cs-CZ" sz="1400" b="1" i="1" dirty="0" err="1" smtClean="0"/>
              <a:t>Giorgini</a:t>
            </a:r>
            <a:endParaRPr lang="cs-CZ" sz="1400" dirty="0" smtClean="0"/>
          </a:p>
          <a:p>
            <a:r>
              <a:rPr lang="cs-CZ" sz="1400" b="1" dirty="0" smtClean="0"/>
              <a:t>VALIHRACH - </a:t>
            </a:r>
            <a:r>
              <a:rPr lang="cs-CZ" sz="1400" b="1" i="1" dirty="0" smtClean="0"/>
              <a:t>Josef Pšenička</a:t>
            </a:r>
            <a:endParaRPr lang="cs-CZ" sz="1400" dirty="0" smtClean="0"/>
          </a:p>
          <a:p>
            <a:r>
              <a:rPr lang="cs-CZ" sz="1400" b="1" dirty="0" smtClean="0"/>
              <a:t>ČERNÝ KŮŇ - </a:t>
            </a:r>
            <a:r>
              <a:rPr lang="cs-CZ" sz="1400" b="1" i="1" dirty="0" smtClean="0"/>
              <a:t>Kristina </a:t>
            </a:r>
            <a:r>
              <a:rPr lang="cs-CZ" sz="1400" b="1" i="1" dirty="0" err="1" smtClean="0"/>
              <a:t>Půlpánová</a:t>
            </a:r>
            <a:endParaRPr lang="cs-CZ" sz="1400" dirty="0" smtClean="0"/>
          </a:p>
          <a:p>
            <a:r>
              <a:rPr lang="cs-CZ" sz="1400" b="1" dirty="0" smtClean="0"/>
              <a:t>BÍLÝ KŮŇ -</a:t>
            </a:r>
            <a:r>
              <a:rPr lang="cs-CZ" sz="1400" b="1" i="1" dirty="0" smtClean="0"/>
              <a:t>Stella </a:t>
            </a:r>
            <a:r>
              <a:rPr lang="cs-CZ" sz="1400" b="1" i="1" dirty="0" err="1" smtClean="0"/>
              <a:t>Půlpánová</a:t>
            </a:r>
            <a:endParaRPr lang="cs-CZ" sz="1400" dirty="0" smtClean="0"/>
          </a:p>
          <a:p>
            <a:r>
              <a:rPr lang="cs-CZ" sz="1400" b="1" dirty="0" smtClean="0"/>
              <a:t>Květiny:</a:t>
            </a:r>
            <a:endParaRPr lang="cs-CZ" sz="1400" dirty="0" smtClean="0"/>
          </a:p>
          <a:p>
            <a:r>
              <a:rPr lang="cs-CZ" sz="1400" b="1" dirty="0" smtClean="0"/>
              <a:t>GERBERA -  VÍLA </a:t>
            </a:r>
            <a:r>
              <a:rPr lang="cs-CZ" sz="1400" b="1" i="1" dirty="0" smtClean="0"/>
              <a:t>Natálie </a:t>
            </a:r>
            <a:r>
              <a:rPr lang="cs-CZ" sz="1400" b="1" i="1" dirty="0" err="1" smtClean="0"/>
              <a:t>Pajerová</a:t>
            </a:r>
            <a:r>
              <a:rPr lang="cs-CZ" sz="1400" b="1" i="1" dirty="0" smtClean="0"/>
              <a:t>, </a:t>
            </a:r>
            <a:r>
              <a:rPr lang="cs-CZ" sz="1400" i="1" dirty="0" smtClean="0"/>
              <a:t>Mariana </a:t>
            </a:r>
            <a:r>
              <a:rPr lang="cs-CZ" sz="1400" i="1" dirty="0" err="1" smtClean="0"/>
              <a:t>Kubecová</a:t>
            </a:r>
            <a:r>
              <a:rPr lang="cs-CZ" sz="1400" i="1" dirty="0" smtClean="0"/>
              <a:t> (alternace)</a:t>
            </a:r>
            <a:endParaRPr lang="cs-CZ" sz="1400" dirty="0" smtClean="0"/>
          </a:p>
          <a:p>
            <a:r>
              <a:rPr lang="cs-CZ" sz="1400" b="1" dirty="0" smtClean="0"/>
              <a:t>LILIE - VÍLA </a:t>
            </a:r>
            <a:r>
              <a:rPr lang="cs-CZ" sz="1400" b="1" i="1" dirty="0" smtClean="0"/>
              <a:t>Nikola </a:t>
            </a:r>
            <a:r>
              <a:rPr lang="cs-CZ" sz="1400" b="1" i="1" dirty="0" err="1" smtClean="0"/>
              <a:t>Pajerová</a:t>
            </a:r>
            <a:r>
              <a:rPr lang="cs-CZ" sz="1400" b="1" i="1" dirty="0" smtClean="0"/>
              <a:t>,</a:t>
            </a:r>
            <a:r>
              <a:rPr lang="cs-CZ" sz="1400" i="1" dirty="0" smtClean="0"/>
              <a:t> Aneta </a:t>
            </a:r>
            <a:r>
              <a:rPr lang="cs-CZ" sz="1400" i="1" dirty="0" err="1" smtClean="0"/>
              <a:t>Štibingrová</a:t>
            </a:r>
            <a:r>
              <a:rPr lang="cs-CZ" sz="1400" i="1" dirty="0" smtClean="0"/>
              <a:t> (alternace)</a:t>
            </a:r>
            <a:endParaRPr lang="cs-CZ" sz="1400" dirty="0" smtClean="0"/>
          </a:p>
          <a:p>
            <a:r>
              <a:rPr lang="cs-CZ" sz="1400" b="1" dirty="0" smtClean="0"/>
              <a:t>JIŘINA -  VÍLA </a:t>
            </a:r>
            <a:r>
              <a:rPr lang="cs-CZ" sz="1400" b="1" i="1" dirty="0" smtClean="0"/>
              <a:t>Karolína Brabcová, </a:t>
            </a:r>
            <a:r>
              <a:rPr lang="cs-CZ" sz="1400" i="1" dirty="0" smtClean="0"/>
              <a:t>Magdalena </a:t>
            </a:r>
            <a:r>
              <a:rPr lang="cs-CZ" sz="1400" i="1" dirty="0" err="1" smtClean="0"/>
              <a:t>Čaplyginová</a:t>
            </a:r>
            <a:r>
              <a:rPr lang="cs-CZ" sz="1400" i="1" dirty="0" smtClean="0"/>
              <a:t> (alternace)</a:t>
            </a:r>
            <a:endParaRPr lang="cs-CZ" sz="1400" dirty="0" smtClean="0"/>
          </a:p>
          <a:p>
            <a:r>
              <a:rPr lang="cs-CZ" sz="1400" b="1" dirty="0" smtClean="0"/>
              <a:t>MALÉ KVĚTINY-</a:t>
            </a:r>
            <a:r>
              <a:rPr lang="cs-CZ" sz="1400" b="1" i="1" dirty="0" smtClean="0"/>
              <a:t> Hana Vávrová, Victoria </a:t>
            </a:r>
            <a:r>
              <a:rPr lang="cs-CZ" sz="1400" b="1" i="1" dirty="0" err="1" smtClean="0"/>
              <a:t>Giorgini</a:t>
            </a:r>
            <a:endParaRPr lang="cs-CZ" sz="1400" dirty="0" smtClean="0"/>
          </a:p>
          <a:p>
            <a:r>
              <a:rPr lang="cs-CZ" sz="1400" b="1" dirty="0" smtClean="0"/>
              <a:t/>
            </a:r>
            <a:br>
              <a:rPr lang="cs-CZ" sz="1400" b="1" dirty="0" smtClean="0"/>
            </a:br>
            <a:r>
              <a:rPr lang="cs-CZ" sz="1400" b="1" dirty="0" smtClean="0"/>
              <a:t>NÁPOVĚDA- Petra </a:t>
            </a:r>
            <a:r>
              <a:rPr lang="cs-CZ" sz="1400" b="1" dirty="0" err="1" smtClean="0"/>
              <a:t>Pajerová</a:t>
            </a:r>
            <a:r>
              <a:rPr lang="cs-CZ" sz="1400" b="1" dirty="0" smtClean="0"/>
              <a:t>, Lenka </a:t>
            </a:r>
            <a:r>
              <a:rPr lang="cs-CZ" sz="1400" b="1" dirty="0" err="1" smtClean="0"/>
              <a:t>Štibingerová</a:t>
            </a:r>
            <a:endParaRPr lang="cs-CZ" sz="1400" dirty="0" smtClean="0"/>
          </a:p>
          <a:p>
            <a:r>
              <a:rPr lang="cs-CZ" sz="1400" b="1" dirty="0" smtClean="0"/>
              <a:t>KOSTÝMY - Romana Slavíková</a:t>
            </a:r>
            <a:endParaRPr lang="cs-CZ" sz="1400" dirty="0" smtClean="0"/>
          </a:p>
          <a:p>
            <a:r>
              <a:rPr lang="cs-CZ" sz="1400" b="1" dirty="0" smtClean="0"/>
              <a:t>ZVUK - Karel Brabec</a:t>
            </a:r>
          </a:p>
          <a:p>
            <a:r>
              <a:rPr lang="cs-CZ" sz="1400" b="1" dirty="0" smtClean="0"/>
              <a:t>SVĚTLA – Miroslav Vosk</a:t>
            </a:r>
            <a:endParaRPr lang="cs-CZ" sz="14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4932040" y="188640"/>
            <a:ext cx="421196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err="1" smtClean="0"/>
              <a:t>Lewis</a:t>
            </a:r>
            <a:r>
              <a:rPr lang="cs-CZ" sz="1600" b="1" dirty="0" smtClean="0"/>
              <a:t>  </a:t>
            </a:r>
            <a:r>
              <a:rPr lang="cs-CZ" sz="1600" b="1" dirty="0" err="1" smtClean="0"/>
              <a:t>Carroll</a:t>
            </a:r>
            <a:endParaRPr lang="cs-CZ" sz="1600" b="1" dirty="0" smtClean="0"/>
          </a:p>
          <a:p>
            <a:r>
              <a:rPr lang="cs-CZ" sz="1200" dirty="0" smtClean="0"/>
              <a:t>Jméno tohoto slavného anglického spisovatele,  matematika, logika a fotografa by jste  v anglických matrikách hledali marně. Jeho pravé jméno zní totiž – Charles </a:t>
            </a:r>
            <a:r>
              <a:rPr lang="cs-CZ" sz="1200" dirty="0" err="1" smtClean="0"/>
              <a:t>Ludwigde</a:t>
            </a:r>
            <a:r>
              <a:rPr lang="cs-CZ" sz="1200" dirty="0" smtClean="0"/>
              <a:t> </a:t>
            </a:r>
            <a:r>
              <a:rPr lang="cs-CZ" sz="1200" dirty="0" err="1" smtClean="0"/>
              <a:t>Dodgon</a:t>
            </a:r>
            <a:r>
              <a:rPr lang="cs-CZ" sz="1200" dirty="0" smtClean="0"/>
              <a:t> </a:t>
            </a:r>
          </a:p>
          <a:p>
            <a:r>
              <a:rPr lang="cs-CZ" sz="1200" dirty="0" smtClean="0"/>
              <a:t>V dětství prodělal několik záchvatů černého kašle, ohluchl na jedno ucho a trpěl koktavostí. Vystudoval Oxford a chtěl se stát knězem, jeho koktavost  mu takové povolání neumožňovala. Byl levák, a spíše vyhledával společnost svých malých neteří, kterým vyprávěl  neuvěřitelné  dobrodružné příběhy, . příběhy o Alence v zemi divů a následně jejich pokračování Alenky za zrcadlem. </a:t>
            </a:r>
          </a:p>
          <a:p>
            <a:r>
              <a:rPr lang="cs-CZ" sz="1200" dirty="0" smtClean="0"/>
              <a:t>Slavný umělec je  v současnosti uznáván nejen čtenáři, ale také filmovými  tvůrci, což  dokazuje mnoho filmů, které na náměty </a:t>
            </a:r>
            <a:r>
              <a:rPr lang="cs-CZ" sz="1200" dirty="0" err="1" smtClean="0"/>
              <a:t>Carrollových</a:t>
            </a:r>
            <a:r>
              <a:rPr lang="cs-CZ" sz="1200" dirty="0" smtClean="0"/>
              <a:t> knížek vznikly a bezpochyby budou vznikat i nadále</a:t>
            </a:r>
          </a:p>
          <a:p>
            <a:r>
              <a:rPr lang="cs-CZ" sz="1200" dirty="0" smtClean="0"/>
              <a:t>Slavný umělec zesnul 14.1. 1898</a:t>
            </a:r>
            <a:endParaRPr lang="cs-CZ" sz="1200" dirty="0"/>
          </a:p>
        </p:txBody>
      </p:sp>
      <p:sp>
        <p:nvSpPr>
          <p:cNvPr id="5" name="Obdélník 4"/>
          <p:cNvSpPr/>
          <p:nvPr/>
        </p:nvSpPr>
        <p:spPr>
          <a:xfrm>
            <a:off x="4932040" y="2924944"/>
            <a:ext cx="415820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 smtClean="0"/>
              <a:t>Karel Červenka</a:t>
            </a:r>
          </a:p>
          <a:p>
            <a:r>
              <a:rPr lang="cs-CZ" sz="1200" dirty="0" smtClean="0"/>
              <a:t>Dramaturg, scénárista a výborný muzikant patřil mezi ty statečné občany, kteří odsoudili vpád spojeneckých vojsk do Československa v roce 1968. Ani pohrůžka, že pakliže své stanovisko nezmění, nemůže nadále setrvávat v práci, o kterou dlouho usiloval (v České televizi), jeho postoj nezměnila. Tak jako Václav Havel a Vlasta Chramostová začíná hrát s rodinou ve svém bytě na Vinohradech loutkové divadlo pro dospělé. S hraním pokračuje i v </a:t>
            </a:r>
            <a:r>
              <a:rPr lang="cs-CZ" sz="1200" dirty="0" err="1" smtClean="0"/>
              <a:t>Mukařově</a:t>
            </a:r>
            <a:r>
              <a:rPr lang="cs-CZ" sz="1200" dirty="0" smtClean="0"/>
              <a:t>, kam se později přestěhoval. V malém zahradním domku s příznačným nápisem KAREL SOBĚ tak ožívají opět dřevěné postavy, kterým propůjčovali hlas známí herci – Jan Werich, Jan Tříska, Rostislav Novák, Arnošt </a:t>
            </a:r>
            <a:r>
              <a:rPr lang="cs-CZ" sz="1200" dirty="0" err="1" smtClean="0"/>
              <a:t>Goldflamm</a:t>
            </a:r>
            <a:r>
              <a:rPr lang="cs-CZ" sz="1200" dirty="0" smtClean="0"/>
              <a:t>, Jaroslava </a:t>
            </a:r>
            <a:r>
              <a:rPr lang="cs-CZ" sz="1200" dirty="0" err="1" smtClean="0"/>
              <a:t>Krestchmerová</a:t>
            </a:r>
            <a:r>
              <a:rPr lang="cs-CZ" sz="1200" dirty="0" smtClean="0"/>
              <a:t> a další. V </a:t>
            </a:r>
            <a:r>
              <a:rPr lang="cs-CZ" sz="1200" dirty="0" err="1" smtClean="0"/>
              <a:t>Mukařově</a:t>
            </a:r>
            <a:r>
              <a:rPr lang="cs-CZ" sz="1200" dirty="0" smtClean="0"/>
              <a:t> hrál i Alenku za zrcadlem, kterou pak upravil pro divadlo. Inscenace měla premiéru v roce 2008 v Benešově a její tvůrce tak mohl po 35 letech práce bytového dramatika poděkovat na jevišti skutečným hercům.</a:t>
            </a:r>
          </a:p>
          <a:p>
            <a:r>
              <a:rPr lang="cs-CZ" sz="1200" dirty="0" smtClean="0"/>
              <a:t>Tu letošní obnovenou Alenku věnuje divadelní soubor DIPONA právě Karlu Červenkovi, kterému by letos bylo 89 let.</a:t>
            </a:r>
            <a:endParaRPr lang="cs-CZ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581</Words>
  <Application>Microsoft Office PowerPoint</Application>
  <PresentationFormat>Předvádění na obrazovce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Snímek 1</vt:lpstr>
      <vt:lpstr>Snímek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Josef Pšenička</dc:creator>
  <cp:lastModifiedBy>Josef Pšenička</cp:lastModifiedBy>
  <cp:revision>21</cp:revision>
  <dcterms:created xsi:type="dcterms:W3CDTF">2019-02-20T21:07:46Z</dcterms:created>
  <dcterms:modified xsi:type="dcterms:W3CDTF">2019-03-08T18:57:45Z</dcterms:modified>
</cp:coreProperties>
</file>