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849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7BE0-229E-46B6-8EA7-EB54ACBF8B37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B82A-BCF1-4FFB-BFEF-834B3F2472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en noci svatojáns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1440160" cy="148294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547664" y="548680"/>
            <a:ext cx="2232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2. září od 19.00</a:t>
            </a:r>
          </a:p>
          <a:p>
            <a:pPr algn="ctr"/>
            <a:r>
              <a:rPr lang="cs-CZ" sz="1400" dirty="0" smtClean="0"/>
              <a:t>DS Svatopluk Benešov</a:t>
            </a:r>
          </a:p>
          <a:p>
            <a:pPr algn="ctr"/>
            <a:r>
              <a:rPr lang="cs-CZ" b="1" dirty="0" smtClean="0"/>
              <a:t> MARIBEL</a:t>
            </a:r>
          </a:p>
          <a:p>
            <a:pPr algn="ctr"/>
            <a:r>
              <a:rPr lang="cs-CZ" b="1" dirty="0" smtClean="0"/>
              <a:t>a podivná rodina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35696" y="2708920"/>
            <a:ext cx="17529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8. září od 20.00</a:t>
            </a:r>
          </a:p>
          <a:p>
            <a:pPr algn="ctr"/>
            <a:r>
              <a:rPr lang="cs-CZ" sz="1400" dirty="0" smtClean="0"/>
              <a:t>LOS </a:t>
            </a:r>
            <a:r>
              <a:rPr lang="cs-CZ" sz="1400" dirty="0" err="1" smtClean="0"/>
              <a:t>Libošovice</a:t>
            </a:r>
            <a:endParaRPr lang="cs-CZ" sz="1400" dirty="0" smtClean="0"/>
          </a:p>
          <a:p>
            <a:pPr algn="ctr"/>
            <a:r>
              <a:rPr lang="cs-CZ" b="1" dirty="0" smtClean="0"/>
              <a:t>HRÁTKY S ČERTY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16216" y="1700808"/>
            <a:ext cx="2478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16.června od 20.30</a:t>
            </a:r>
          </a:p>
          <a:p>
            <a:pPr algn="ctr"/>
            <a:r>
              <a:rPr lang="cs-CZ" sz="1400" dirty="0" smtClean="0"/>
              <a:t>Divadlo J. </a:t>
            </a:r>
            <a:r>
              <a:rPr lang="cs-CZ" sz="1400" dirty="0" err="1" smtClean="0"/>
              <a:t>Kašky</a:t>
            </a:r>
            <a:r>
              <a:rPr lang="cs-CZ" sz="1400" dirty="0" smtClean="0"/>
              <a:t> Zbraslav</a:t>
            </a:r>
          </a:p>
          <a:p>
            <a:r>
              <a:rPr lang="cs-CZ" b="1" dirty="0" smtClean="0"/>
              <a:t>SEN NOCI SVATOJÁNSKÉ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88224" y="3284984"/>
            <a:ext cx="21860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23.června od 17.00</a:t>
            </a:r>
          </a:p>
          <a:p>
            <a:pPr algn="ctr"/>
            <a:r>
              <a:rPr lang="cs-CZ" sz="1600" dirty="0" smtClean="0"/>
              <a:t>MÁJ Praha</a:t>
            </a:r>
          </a:p>
          <a:p>
            <a:pPr algn="ctr"/>
            <a:r>
              <a:rPr lang="cs-CZ" sz="1600" b="1" dirty="0" smtClean="0"/>
              <a:t>O MLYNÁŘOVI JANKOVI </a:t>
            </a:r>
          </a:p>
          <a:p>
            <a:pPr algn="ctr"/>
            <a:r>
              <a:rPr lang="cs-CZ" sz="1600" b="1" dirty="0" smtClean="0"/>
              <a:t>A CECILCE ZE ZÁMKU</a:t>
            </a:r>
          </a:p>
          <a:p>
            <a:pPr algn="ctr"/>
            <a:r>
              <a:rPr lang="cs-CZ" sz="1600" dirty="0" smtClean="0"/>
              <a:t>lesní pohádka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404664"/>
            <a:ext cx="25494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16. června od 20.00</a:t>
            </a:r>
          </a:p>
          <a:p>
            <a:pPr algn="ctr"/>
            <a:r>
              <a:rPr lang="cs-CZ" sz="1600" b="1" dirty="0" smtClean="0"/>
              <a:t>ZAHÁJENÍ LOUŇOVICKÉ </a:t>
            </a:r>
          </a:p>
          <a:p>
            <a:r>
              <a:rPr lang="cs-CZ" sz="1600" b="1" dirty="0" smtClean="0"/>
              <a:t>LETNÍ DIVADELNÍ  AKTIVITY </a:t>
            </a:r>
          </a:p>
          <a:p>
            <a:pPr algn="ctr"/>
            <a:r>
              <a:rPr lang="cs-CZ" sz="1600" b="1" dirty="0" smtClean="0"/>
              <a:t>2018</a:t>
            </a:r>
            <a:endParaRPr lang="cs-CZ" sz="1600" b="1" dirty="0"/>
          </a:p>
        </p:txBody>
      </p:sp>
      <p:pic>
        <p:nvPicPr>
          <p:cNvPr id="16" name="Obrázek 15" descr="logo dip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864096" cy="879968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6660232" y="4725144"/>
            <a:ext cx="1843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30. června </a:t>
            </a:r>
            <a:r>
              <a:rPr lang="cs-CZ" b="1" dirty="0" smtClean="0"/>
              <a:t>20.30</a:t>
            </a:r>
            <a:endParaRPr lang="cs-CZ" b="1" dirty="0" smtClean="0"/>
          </a:p>
          <a:p>
            <a:pPr algn="ctr"/>
            <a:r>
              <a:rPr lang="cs-CZ" sz="1400" dirty="0" smtClean="0"/>
              <a:t>DS UCHO Uhříněves</a:t>
            </a:r>
          </a:p>
          <a:p>
            <a:pPr algn="ctr"/>
            <a:r>
              <a:rPr lang="cs-CZ" sz="1600" b="1" dirty="0" smtClean="0"/>
              <a:t>ZE ŽIVOTA HMYZU</a:t>
            </a:r>
            <a:endParaRPr lang="cs-CZ" sz="16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51720" y="4509120"/>
            <a:ext cx="16372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9. září od 17.00</a:t>
            </a:r>
          </a:p>
          <a:p>
            <a:pPr algn="ctr"/>
            <a:r>
              <a:rPr lang="cs-CZ" sz="1600" dirty="0" smtClean="0"/>
              <a:t>DIPONA</a:t>
            </a:r>
          </a:p>
          <a:p>
            <a:pPr algn="ctr"/>
            <a:r>
              <a:rPr lang="cs-CZ" b="1" dirty="0" smtClean="0"/>
              <a:t>VÍLÍ POKLAD</a:t>
            </a:r>
            <a:endParaRPr lang="cs-CZ" b="1" dirty="0"/>
          </a:p>
        </p:txBody>
      </p:sp>
      <p:pic>
        <p:nvPicPr>
          <p:cNvPr id="18" name="Obrázek 17" descr="ví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81128"/>
            <a:ext cx="1152128" cy="1399014"/>
          </a:xfrm>
          <a:prstGeom prst="rect">
            <a:avLst/>
          </a:prstGeom>
        </p:spPr>
      </p:pic>
      <p:pic>
        <p:nvPicPr>
          <p:cNvPr id="19" name="Obrázek 18" descr="_DSC003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08920"/>
            <a:ext cx="1224136" cy="1307546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1979712" y="1628800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Když jednáme s lidmi</a:t>
            </a:r>
          </a:p>
          <a:p>
            <a:r>
              <a:rPr lang="pl-PL" sz="1200" dirty="0" smtClean="0"/>
              <a:t> jako by byli dobří,</a:t>
            </a:r>
          </a:p>
          <a:p>
            <a:r>
              <a:rPr lang="pl-PL" sz="1200" dirty="0" smtClean="0"/>
              <a:t> dobrými se stávají.</a:t>
            </a:r>
            <a:endParaRPr lang="cs-CZ" sz="1200" dirty="0"/>
          </a:p>
        </p:txBody>
      </p:sp>
      <p:pic>
        <p:nvPicPr>
          <p:cNvPr id="23" name="Obrázek 22" descr="foto Má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356992"/>
            <a:ext cx="1152128" cy="1296144"/>
          </a:xfrm>
          <a:prstGeom prst="rect">
            <a:avLst/>
          </a:prstGeom>
        </p:spPr>
      </p:pic>
      <p:pic>
        <p:nvPicPr>
          <p:cNvPr id="25" name="Obrázek 24" descr="Maribel plakát uni náhl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48680"/>
            <a:ext cx="1073302" cy="1571003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835696" y="3502749"/>
            <a:ext cx="19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Pohádkový příběh Jana Drdy</a:t>
            </a:r>
          </a:p>
          <a:p>
            <a:pPr algn="ctr"/>
            <a:r>
              <a:rPr lang="cs-CZ" sz="1200" dirty="0" smtClean="0"/>
              <a:t>patří  k nejoblíbenějším</a:t>
            </a:r>
            <a:endParaRPr lang="cs-CZ" sz="1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588224" y="2492896"/>
            <a:ext cx="2232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Komedie, která patří mezi nejkrásnější díla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W.Shakespeara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Magická letní noc, během  níž je dovoleno vše a může se stát cokoli.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4208" y="5504602"/>
            <a:ext cx="2411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Pohled na různé lidské vlastnosti prostřednictvím hmyzího světa, ztvárnili ve své hře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bratři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K.  Čapkové.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12" y="5398040"/>
            <a:ext cx="21602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Pohádka s písničkami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vypráví o zlé maceše,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vílách a jejich pokladu.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Obrázek 23" descr="ze života hmyz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4869160"/>
            <a:ext cx="1152128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475656" y="116632"/>
            <a:ext cx="2284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7. července od 17.00</a:t>
            </a:r>
          </a:p>
          <a:p>
            <a:pPr algn="ctr"/>
            <a:r>
              <a:rPr lang="cs-CZ" sz="1400" dirty="0" smtClean="0"/>
              <a:t>Divadlo Zuzany Fricové</a:t>
            </a:r>
          </a:p>
          <a:p>
            <a:r>
              <a:rPr lang="cs-CZ" sz="1600" b="1" dirty="0" smtClean="0"/>
              <a:t>PERNÍKOVÁ CHALOUPKA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475656" y="1412776"/>
            <a:ext cx="2214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14.července od 19.00</a:t>
            </a:r>
          </a:p>
          <a:p>
            <a:pPr algn="ctr"/>
            <a:r>
              <a:rPr lang="cs-CZ" sz="1400" dirty="0" smtClean="0"/>
              <a:t>Hrádek nad Nisou</a:t>
            </a:r>
          </a:p>
          <a:p>
            <a:pPr algn="ctr"/>
            <a:r>
              <a:rPr lang="cs-CZ" sz="1600" b="1" dirty="0" smtClean="0"/>
              <a:t>HAPRDÁNS</a:t>
            </a:r>
            <a:endParaRPr lang="cs-CZ" sz="1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3140968"/>
            <a:ext cx="2557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21.července od 17.00</a:t>
            </a:r>
          </a:p>
          <a:p>
            <a:pPr algn="ctr"/>
            <a:r>
              <a:rPr lang="cs-CZ" sz="1400" dirty="0" smtClean="0"/>
              <a:t>INKOGNITO Praha</a:t>
            </a:r>
          </a:p>
          <a:p>
            <a:pPr algn="ctr"/>
            <a:r>
              <a:rPr lang="cs-CZ" sz="1600" b="1" dirty="0" smtClean="0"/>
              <a:t>PLAVBA NA OSTROV </a:t>
            </a:r>
          </a:p>
          <a:p>
            <a:pPr algn="ctr"/>
            <a:r>
              <a:rPr lang="cs-CZ" sz="1600" b="1" dirty="0" smtClean="0"/>
              <a:t>POKLADŮ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501317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28. července od 19.00</a:t>
            </a:r>
          </a:p>
          <a:p>
            <a:pPr algn="ctr"/>
            <a:r>
              <a:rPr lang="cs-CZ" sz="1600" dirty="0" smtClean="0"/>
              <a:t>DS Havlíček Neratovice</a:t>
            </a:r>
          </a:p>
          <a:p>
            <a:pPr algn="ctr"/>
            <a:r>
              <a:rPr lang="cs-CZ" sz="1600" b="1" dirty="0" smtClean="0"/>
              <a:t>ODJEZD NEJISTÝ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545291" y="188640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4. srpna od 19.00</a:t>
            </a:r>
          </a:p>
          <a:p>
            <a:pPr algn="ctr"/>
            <a:r>
              <a:rPr lang="cs-CZ" sz="1400" dirty="0" smtClean="0"/>
              <a:t>DS DIPONA</a:t>
            </a:r>
          </a:p>
          <a:p>
            <a:pPr algn="ctr"/>
            <a:r>
              <a:rPr lang="cs-CZ" sz="1600" b="1" dirty="0" smtClean="0"/>
              <a:t>RYBA VE ČTYŘECH</a:t>
            </a:r>
            <a:endParaRPr lang="cs-CZ" sz="16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84471" y="1484784"/>
            <a:ext cx="1947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11. srpna od 17.00</a:t>
            </a:r>
          </a:p>
          <a:p>
            <a:pPr algn="ctr"/>
            <a:r>
              <a:rPr lang="cs-CZ" sz="1200" dirty="0" smtClean="0"/>
              <a:t>Divadélko KŮZLE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60232" y="3212976"/>
            <a:ext cx="20008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18. srpna  od 19.00</a:t>
            </a:r>
          </a:p>
          <a:p>
            <a:r>
              <a:rPr lang="cs-CZ" sz="1600" dirty="0" smtClean="0"/>
              <a:t>Nové divadlo Mělník</a:t>
            </a:r>
          </a:p>
          <a:p>
            <a:pPr algn="ctr"/>
            <a:r>
              <a:rPr lang="cs-CZ" sz="1600" b="1" dirty="0" smtClean="0"/>
              <a:t>LIBUSCHE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18135" y="5013176"/>
            <a:ext cx="19863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25. srpna od 19.00</a:t>
            </a:r>
          </a:p>
          <a:p>
            <a:pPr algn="ctr"/>
            <a:r>
              <a:rPr lang="cs-CZ" sz="1400" dirty="0" smtClean="0"/>
              <a:t>SPOLEK MOŠNA </a:t>
            </a:r>
            <a:r>
              <a:rPr lang="cs-CZ" sz="1400" dirty="0" err="1" smtClean="0"/>
              <a:t>Vraňany</a:t>
            </a:r>
            <a:endParaRPr lang="cs-CZ" sz="1400" dirty="0" smtClean="0"/>
          </a:p>
          <a:p>
            <a:pPr algn="ctr"/>
            <a:r>
              <a:rPr lang="cs-CZ" sz="1600" b="1" dirty="0" smtClean="0"/>
              <a:t>LIMONÁDOVÝ JOE</a:t>
            </a:r>
            <a:endParaRPr lang="cs-CZ" sz="1600" b="1" dirty="0"/>
          </a:p>
        </p:txBody>
      </p:sp>
      <p:pic>
        <p:nvPicPr>
          <p:cNvPr id="14" name="Obrázek 13" descr="DSC_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12976"/>
            <a:ext cx="1247403" cy="1340364"/>
          </a:xfrm>
          <a:prstGeom prst="rect">
            <a:avLst/>
          </a:prstGeom>
        </p:spPr>
      </p:pic>
      <p:pic>
        <p:nvPicPr>
          <p:cNvPr id="17" name="Obrázek 16" descr="pokl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1080120" cy="1368152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619672" y="2145630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Za zkratkou HAPRDÁNS se skrývá hravý text a parafráze na tradiční hru Williama Shakespeara. Svižná a originální komedie o všem, co v Hamletovi přímo není. </a:t>
            </a:r>
            <a:endParaRPr lang="cs-CZ" sz="1000" dirty="0"/>
          </a:p>
        </p:txBody>
      </p:sp>
      <p:pic>
        <p:nvPicPr>
          <p:cNvPr id="21" name="Obrázek 20" descr="perníková chaloup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80120" cy="1030269"/>
          </a:xfrm>
          <a:prstGeom prst="rect">
            <a:avLst/>
          </a:prstGeom>
        </p:spPr>
      </p:pic>
      <p:pic>
        <p:nvPicPr>
          <p:cNvPr id="20" name="Obrázek 19" descr="RY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88640"/>
            <a:ext cx="1345048" cy="1232916"/>
          </a:xfrm>
          <a:prstGeom prst="rect">
            <a:avLst/>
          </a:prstGeom>
        </p:spPr>
      </p:pic>
      <p:pic>
        <p:nvPicPr>
          <p:cNvPr id="22" name="Obrázek 21" descr="limonádový jo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5080010"/>
            <a:ext cx="1296144" cy="1301318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6810112" y="980728"/>
            <a:ext cx="141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černá komedie </a:t>
            </a:r>
          </a:p>
          <a:p>
            <a:r>
              <a:rPr lang="cs-CZ" sz="1200" dirty="0" smtClean="0"/>
              <a:t>o lidské chamtivosti</a:t>
            </a:r>
            <a:endParaRPr lang="cs-CZ" sz="12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19672" y="5879013"/>
            <a:ext cx="229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Francouzská konverzační komedie</a:t>
            </a:r>
          </a:p>
          <a:p>
            <a:pPr algn="ctr"/>
            <a:r>
              <a:rPr lang="cs-CZ" sz="1200" dirty="0" smtClean="0"/>
              <a:t>o nesplnitelných snech </a:t>
            </a:r>
          </a:p>
          <a:p>
            <a:pPr algn="ctr"/>
            <a:r>
              <a:rPr lang="cs-CZ" sz="1200" dirty="0" smtClean="0"/>
              <a:t>staršího manželského páru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687255" y="5805264"/>
            <a:ext cx="184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Česká známá </a:t>
            </a:r>
          </a:p>
          <a:p>
            <a:r>
              <a:rPr lang="cs-CZ" sz="1200" dirty="0" smtClean="0"/>
              <a:t>parodie z divokého západu</a:t>
            </a:r>
            <a:endParaRPr lang="cs-CZ" sz="1200" dirty="0"/>
          </a:p>
        </p:txBody>
      </p:sp>
      <p:pic>
        <p:nvPicPr>
          <p:cNvPr id="26" name="Obrázek 25" descr="haprdá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1" y="1556792"/>
            <a:ext cx="1152128" cy="1296144"/>
          </a:xfrm>
          <a:prstGeom prst="rect">
            <a:avLst/>
          </a:prstGeom>
        </p:spPr>
      </p:pic>
      <p:pic>
        <p:nvPicPr>
          <p:cNvPr id="27" name="Obrázek 26" descr="leták-Odjezd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6978"/>
            <a:ext cx="1152128" cy="1506358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6876256" y="40788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muzikál na námět</a:t>
            </a:r>
          </a:p>
          <a:p>
            <a:pPr algn="ctr"/>
            <a:r>
              <a:rPr lang="cs-CZ" sz="1200" dirty="0" smtClean="0"/>
              <a:t>Starých</a:t>
            </a:r>
          </a:p>
          <a:p>
            <a:pPr algn="ctr"/>
            <a:r>
              <a:rPr lang="cs-CZ" sz="1200" dirty="0" smtClean="0"/>
              <a:t>pověstí českých</a:t>
            </a:r>
            <a:endParaRPr lang="cs-CZ" sz="1200" dirty="0"/>
          </a:p>
        </p:txBody>
      </p:sp>
      <p:pic>
        <p:nvPicPr>
          <p:cNvPr id="29" name="Obrázek 28" descr="KŮZ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1628800"/>
            <a:ext cx="1368152" cy="1174652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6804248" y="1916832"/>
            <a:ext cx="1460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NA ZAHRÁDCE</a:t>
            </a:r>
          </a:p>
          <a:p>
            <a:r>
              <a:rPr lang="cs-CZ" sz="1600" b="1" dirty="0" smtClean="0"/>
              <a:t> JE TAK SLADCE</a:t>
            </a:r>
            <a:endParaRPr lang="cs-CZ" sz="16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516216" y="24928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František a Sylva</a:t>
            </a:r>
          </a:p>
          <a:p>
            <a:pPr algn="ctr"/>
            <a:r>
              <a:rPr lang="cs-CZ" sz="1200" dirty="0" smtClean="0"/>
              <a:t>přivezou úplně novou pohádku</a:t>
            </a:r>
            <a:endParaRPr lang="cs-CZ" sz="1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841648"/>
            <a:ext cx="20162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Stále oblíbená pohádka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 Jeníčkem a Mařenkou, 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spoustou perníku a vůní skořice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403649" y="4124980"/>
            <a:ext cx="252028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John 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piráti, chtějí najít poklad. Děti  pomůžete?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Přijďte tedy jako piráti!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298</Words>
  <Application>Microsoft Office PowerPoint</Application>
  <PresentationFormat>Předvádění na obrazovce (4:3)</PresentationFormat>
  <Paragraphs>81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sady Office</vt:lpstr>
      <vt:lpstr>Snímek 1</vt:lpstr>
      <vt:lpstr>Snímek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Pšenička</dc:creator>
  <cp:lastModifiedBy>Josef Pšenička</cp:lastModifiedBy>
  <cp:revision>79</cp:revision>
  <dcterms:created xsi:type="dcterms:W3CDTF">2017-03-27T19:30:15Z</dcterms:created>
  <dcterms:modified xsi:type="dcterms:W3CDTF">2018-06-27T18:54:49Z</dcterms:modified>
</cp:coreProperties>
</file>